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3" r:id="rId3"/>
    <p:sldId id="262" r:id="rId4"/>
    <p:sldId id="264" r:id="rId5"/>
    <p:sldId id="271" r:id="rId6"/>
    <p:sldId id="265" r:id="rId7"/>
    <p:sldId id="270" r:id="rId8"/>
    <p:sldId id="266" r:id="rId9"/>
    <p:sldId id="269" r:id="rId10"/>
    <p:sldId id="272" r:id="rId11"/>
    <p:sldId id="261" r:id="rId12"/>
    <p:sldId id="267" r:id="rId13"/>
    <p:sldId id="268" r:id="rId14"/>
    <p:sldId id="274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CBDF-8755-499C-8A48-91FAC6438D5F}" type="datetimeFigureOut">
              <a:rPr lang="pt-PT" smtClean="0"/>
              <a:t>14-10-2008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83D2-9EF8-400C-AA83-6FC31055FDD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CBDF-8755-499C-8A48-91FAC6438D5F}" type="datetimeFigureOut">
              <a:rPr lang="pt-PT" smtClean="0"/>
              <a:t>14-10-2008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83D2-9EF8-400C-AA83-6FC31055FDD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CBDF-8755-499C-8A48-91FAC6438D5F}" type="datetimeFigureOut">
              <a:rPr lang="pt-PT" smtClean="0"/>
              <a:t>14-10-2008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83D2-9EF8-400C-AA83-6FC31055FDD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CBDF-8755-499C-8A48-91FAC6438D5F}" type="datetimeFigureOut">
              <a:rPr lang="pt-PT" smtClean="0"/>
              <a:t>14-10-2008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83D2-9EF8-400C-AA83-6FC31055FDD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CBDF-8755-499C-8A48-91FAC6438D5F}" type="datetimeFigureOut">
              <a:rPr lang="pt-PT" smtClean="0"/>
              <a:t>14-10-2008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83D2-9EF8-400C-AA83-6FC31055FDD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CBDF-8755-499C-8A48-91FAC6438D5F}" type="datetimeFigureOut">
              <a:rPr lang="pt-PT" smtClean="0"/>
              <a:t>14-10-2008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83D2-9EF8-400C-AA83-6FC31055FDD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CBDF-8755-499C-8A48-91FAC6438D5F}" type="datetimeFigureOut">
              <a:rPr lang="pt-PT" smtClean="0"/>
              <a:t>14-10-2008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83D2-9EF8-400C-AA83-6FC31055FDD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CBDF-8755-499C-8A48-91FAC6438D5F}" type="datetimeFigureOut">
              <a:rPr lang="pt-PT" smtClean="0"/>
              <a:t>14-10-2008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83D2-9EF8-400C-AA83-6FC31055FDD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CBDF-8755-499C-8A48-91FAC6438D5F}" type="datetimeFigureOut">
              <a:rPr lang="pt-PT" smtClean="0"/>
              <a:t>14-10-2008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83D2-9EF8-400C-AA83-6FC31055FDD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CBDF-8755-499C-8A48-91FAC6438D5F}" type="datetimeFigureOut">
              <a:rPr lang="pt-PT" smtClean="0"/>
              <a:t>14-10-2008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83D2-9EF8-400C-AA83-6FC31055FDD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CBDF-8755-499C-8A48-91FAC6438D5F}" type="datetimeFigureOut">
              <a:rPr lang="pt-PT" smtClean="0"/>
              <a:t>14-10-2008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83D2-9EF8-400C-AA83-6FC31055FDD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ECBDF-8755-499C-8A48-91FAC6438D5F}" type="datetimeFigureOut">
              <a:rPr lang="pt-PT" smtClean="0"/>
              <a:t>14-10-2008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D83D2-9EF8-400C-AA83-6FC31055FDDC}" type="slidenum">
              <a:rPr lang="pt-PT" smtClean="0"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000100" y="285728"/>
            <a:ext cx="7723598" cy="6286544"/>
            <a:chOff x="1000100" y="285728"/>
            <a:chExt cx="7723598" cy="6286544"/>
          </a:xfrm>
        </p:grpSpPr>
        <p:pic>
          <p:nvPicPr>
            <p:cNvPr id="18434" name="Picture 2" descr="C:\Users\Dalila\Documents\BIO 12_08_09\Planificação\Aula nº 10\Aula nº 10\Regulação hormonal-Homem\00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0100" y="357166"/>
              <a:ext cx="7723598" cy="6215106"/>
            </a:xfrm>
            <a:prstGeom prst="rect">
              <a:avLst/>
            </a:prstGeom>
            <a:noFill/>
          </p:spPr>
        </p:pic>
        <p:sp>
          <p:nvSpPr>
            <p:cNvPr id="4" name="CaixaDeTexto 3"/>
            <p:cNvSpPr txBox="1"/>
            <p:nvPr/>
          </p:nvSpPr>
          <p:spPr>
            <a:xfrm>
              <a:off x="3428992" y="285728"/>
              <a:ext cx="2714644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 smtClean="0">
                  <a:solidFill>
                    <a:schemeClr val="bg2"/>
                  </a:solidFill>
                </a:rPr>
                <a:t>REGULAÇÃO HORMONAL </a:t>
              </a:r>
            </a:p>
            <a:p>
              <a:pPr algn="ctr"/>
              <a:r>
                <a:rPr lang="pt-PT" b="1" dirty="0" smtClean="0">
                  <a:solidFill>
                    <a:schemeClr val="bg2"/>
                  </a:solidFill>
                </a:rPr>
                <a:t>DO HOMEM </a:t>
              </a:r>
              <a:endParaRPr lang="pt-PT" b="1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Dalila\Documents\BIO 12_08_09\Planificação\Aula nº 12\Regulação Hormonal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65" y="0"/>
            <a:ext cx="76452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Dalila\Documents\BIO 12_08_09\Planificação\Aula nº 12\Regulação Hormonal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358214" cy="5362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Users\Dalila\Documents\BIO 12_08_09\Planificação\Aula nº 12\Regulação Hormonal\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5327702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Dalila\Documents\BIO 12_08_09\Planificação\Aula nº 12\Regulação Hormonal\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4786346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Dalila\Documents\BIO 12_08_09\Planificação\Aula nº 12\Regulação Hormonal\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lila\Documents\BIO 12_08_09\Planificação\Aula nº 12\Regulação Hormonal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0"/>
            <a:ext cx="80581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lila\Documents\BIO 12_08_09\Planificação\Aula nº 12\Regulação Hormonal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17088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lila\Documents\BIO 12_08_09\Planificação\Aula nº 12\Regulação Hormonal\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725" y="0"/>
            <a:ext cx="88425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alila\Documents\BIO 12_08_09\Planificação\Aula nº 12\Regulação Hormonal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143" y="0"/>
            <a:ext cx="78377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Dalila\Documents\BIO 12_08_09\Planificação\Aula nº 12\Regulação Hormonal\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168" y="0"/>
            <a:ext cx="67156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Dalila\Documents\BIO 12_08_09\Planificação\Aula nº 12\Regulação Hormonal\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403" y="0"/>
            <a:ext cx="80971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Dalila\Documents\BIO 12_08_09\Planificação\Aula nº 12\Regulação Hormonal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alila\Documents\BIO 12_08_09\Planificação\Aula nº 12\Regulação Hormonal\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9670" y="0"/>
            <a:ext cx="51246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</Words>
  <Application>Microsoft Office PowerPoint</Application>
  <PresentationFormat>Apresentação no Ecrã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Dalila</dc:creator>
  <cp:lastModifiedBy>Dalila</cp:lastModifiedBy>
  <cp:revision>15</cp:revision>
  <dcterms:created xsi:type="dcterms:W3CDTF">2008-10-14T20:08:54Z</dcterms:created>
  <dcterms:modified xsi:type="dcterms:W3CDTF">2008-10-14T23:02:08Z</dcterms:modified>
</cp:coreProperties>
</file>