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60" r:id="rId5"/>
    <p:sldId id="261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21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0810-8736-4613-A326-7A5121A11BAE}" type="datetimeFigureOut">
              <a:rPr lang="pt-PT" smtClean="0"/>
              <a:pPr/>
              <a:t>20-10-2008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ABA3-9B09-4E8D-9190-E56A86603C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GAMETOGENESE\2008-10-13 Espermatogénese\2008-10-13 Gametogénese\2008-10-13 Testículo-espermatogénese\Testículo-espermatogénese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4522" y="577706"/>
            <a:ext cx="4653494" cy="549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GAMETOGENESE\2008-10-13 Espermatogénese\2008-10-13 Gametogénese\Espermatogénese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940" y="857232"/>
            <a:ext cx="3578324" cy="5352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0745" y="500042"/>
            <a:ext cx="3892957" cy="593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GAMETOGENESE\2008-10-13 Espermatogénese\2008-10-13 Gametogénese\Gametogénese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5" y="500042"/>
            <a:ext cx="4485697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Gametogén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991" y="500042"/>
            <a:ext cx="4556463" cy="5946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Apresentação no Ecrã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Tema do Office</vt:lpstr>
      <vt:lpstr>Diapositivo 1</vt:lpstr>
      <vt:lpstr>Diapositivo 2</vt:lpstr>
      <vt:lpstr>Diapositivo 3</vt:lpstr>
      <vt:lpstr>Diapositivo 4</vt:lpstr>
      <vt:lpstr>Diapositivo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Dalila</dc:creator>
  <cp:lastModifiedBy>Manos</cp:lastModifiedBy>
  <cp:revision>5</cp:revision>
  <dcterms:created xsi:type="dcterms:W3CDTF">2008-10-13T09:23:52Z</dcterms:created>
  <dcterms:modified xsi:type="dcterms:W3CDTF">2008-10-19T23:17:56Z</dcterms:modified>
</cp:coreProperties>
</file>