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3" r:id="rId4"/>
  </p:sldIdLst>
  <p:sldSz cx="9144000" cy="6858000" type="screen4x3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528" y="5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 smtClean="0"/>
              <a:t>Faça clique para editar o estilo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45474-06B1-41A7-A0AB-BA338715D51F}" type="datetimeFigureOut">
              <a:rPr lang="pt-PT" smtClean="0"/>
              <a:pPr/>
              <a:t>19-10-2008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87EC3-8074-4C4E-A15F-D3DD81FA2048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45474-06B1-41A7-A0AB-BA338715D51F}" type="datetimeFigureOut">
              <a:rPr lang="pt-PT" smtClean="0"/>
              <a:pPr/>
              <a:t>19-10-2008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87EC3-8074-4C4E-A15F-D3DD81FA2048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45474-06B1-41A7-A0AB-BA338715D51F}" type="datetimeFigureOut">
              <a:rPr lang="pt-PT" smtClean="0"/>
              <a:pPr/>
              <a:t>19-10-2008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87EC3-8074-4C4E-A15F-D3DD81FA2048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45474-06B1-41A7-A0AB-BA338715D51F}" type="datetimeFigureOut">
              <a:rPr lang="pt-PT" smtClean="0"/>
              <a:pPr/>
              <a:t>19-10-2008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87EC3-8074-4C4E-A15F-D3DD81FA2048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45474-06B1-41A7-A0AB-BA338715D51F}" type="datetimeFigureOut">
              <a:rPr lang="pt-PT" smtClean="0"/>
              <a:pPr/>
              <a:t>19-10-2008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87EC3-8074-4C4E-A15F-D3DD81FA2048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45474-06B1-41A7-A0AB-BA338715D51F}" type="datetimeFigureOut">
              <a:rPr lang="pt-PT" smtClean="0"/>
              <a:pPr/>
              <a:t>19-10-2008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87EC3-8074-4C4E-A15F-D3DD81FA2048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45474-06B1-41A7-A0AB-BA338715D51F}" type="datetimeFigureOut">
              <a:rPr lang="pt-PT" smtClean="0"/>
              <a:pPr/>
              <a:t>19-10-2008</a:t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87EC3-8074-4C4E-A15F-D3DD81FA2048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45474-06B1-41A7-A0AB-BA338715D51F}" type="datetimeFigureOut">
              <a:rPr lang="pt-PT" smtClean="0"/>
              <a:pPr/>
              <a:t>19-10-2008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87EC3-8074-4C4E-A15F-D3DD81FA2048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45474-06B1-41A7-A0AB-BA338715D51F}" type="datetimeFigureOut">
              <a:rPr lang="pt-PT" smtClean="0"/>
              <a:pPr/>
              <a:t>19-10-2008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87EC3-8074-4C4E-A15F-D3DD81FA2048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45474-06B1-41A7-A0AB-BA338715D51F}" type="datetimeFigureOut">
              <a:rPr lang="pt-PT" smtClean="0"/>
              <a:pPr/>
              <a:t>19-10-2008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87EC3-8074-4C4E-A15F-D3DD81FA2048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45474-06B1-41A7-A0AB-BA338715D51F}" type="datetimeFigureOut">
              <a:rPr lang="pt-PT" smtClean="0"/>
              <a:pPr/>
              <a:t>19-10-2008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87EC3-8074-4C4E-A15F-D3DD81FA2048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445474-06B1-41A7-A0AB-BA338715D51F}" type="datetimeFigureOut">
              <a:rPr lang="pt-PT" smtClean="0"/>
              <a:pPr/>
              <a:t>19-10-2008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A87EC3-8074-4C4E-A15F-D3DD81FA2048}" type="slidenum">
              <a:rPr lang="pt-PT" smtClean="0"/>
              <a:pPr/>
              <a:t>‹nº›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2357422" y="571480"/>
            <a:ext cx="34290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2800" b="1" dirty="0" smtClean="0"/>
              <a:t>PROBLEMATIZAÇÃO</a:t>
            </a:r>
            <a:endParaRPr lang="pt-PT" sz="2800" b="1" dirty="0"/>
          </a:p>
        </p:txBody>
      </p:sp>
      <p:sp>
        <p:nvSpPr>
          <p:cNvPr id="3" name="CaixaDeTexto 2"/>
          <p:cNvSpPr txBox="1"/>
          <p:nvPr/>
        </p:nvSpPr>
        <p:spPr>
          <a:xfrm>
            <a:off x="214282" y="1645167"/>
            <a:ext cx="4000528" cy="56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000" b="1" dirty="0" smtClean="0"/>
              <a:t>DEFINIÇÃO DO PROBLEMA:</a:t>
            </a:r>
            <a:endParaRPr lang="pt-PT" sz="1100" b="1" dirty="0"/>
          </a:p>
          <a:p>
            <a:pPr lvl="1"/>
            <a:endParaRPr lang="pt-PT" sz="1100" b="1" dirty="0"/>
          </a:p>
        </p:txBody>
      </p:sp>
      <p:sp>
        <p:nvSpPr>
          <p:cNvPr id="4" name="CaixaDeTexto 3"/>
          <p:cNvSpPr txBox="1"/>
          <p:nvPr/>
        </p:nvSpPr>
        <p:spPr>
          <a:xfrm>
            <a:off x="1857356" y="2782669"/>
            <a:ext cx="49292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 smtClean="0">
                <a:solidFill>
                  <a:srgbClr val="FF0000"/>
                </a:solidFill>
              </a:rPr>
              <a:t>COMO OCORRE A REGULAÇÃO DA ACTIVIDADE DO SISTEMA GENITAL DO HOMEM?</a:t>
            </a:r>
            <a:endParaRPr lang="pt-PT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2643174" y="1273718"/>
            <a:ext cx="4214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 smtClean="0"/>
              <a:t>EXPERIÊNCIA EM HOMENS ADULTOS</a:t>
            </a:r>
            <a:endParaRPr lang="pt-PT" dirty="0"/>
          </a:p>
        </p:txBody>
      </p:sp>
      <p:sp>
        <p:nvSpPr>
          <p:cNvPr id="3" name="CaixaDeTexto 2"/>
          <p:cNvSpPr txBox="1"/>
          <p:nvPr/>
        </p:nvSpPr>
        <p:spPr>
          <a:xfrm>
            <a:off x="1785918" y="2428869"/>
            <a:ext cx="550072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600" dirty="0" smtClean="0"/>
              <a:t>PROTOCOLO EXPERIMENTAL</a:t>
            </a:r>
          </a:p>
          <a:p>
            <a:endParaRPr lang="pt-PT" sz="1600" dirty="0"/>
          </a:p>
          <a:p>
            <a:pPr lvl="1">
              <a:buFont typeface="Wingdings" pitchFamily="2" charset="2"/>
              <a:buChar char="ü"/>
            </a:pPr>
            <a:r>
              <a:rPr lang="pt-PT" sz="1600" dirty="0" smtClean="0"/>
              <a:t>Ablação dos testículos em homens adultos</a:t>
            </a:r>
          </a:p>
          <a:p>
            <a:pPr lvl="1">
              <a:buFont typeface="Wingdings" pitchFamily="2" charset="2"/>
              <a:buChar char="ü"/>
            </a:pPr>
            <a:endParaRPr lang="pt-PT" sz="1600" dirty="0"/>
          </a:p>
          <a:p>
            <a:pPr lvl="1">
              <a:buFont typeface="Wingdings" pitchFamily="2" charset="2"/>
              <a:buChar char="ü"/>
            </a:pPr>
            <a:r>
              <a:rPr lang="pt-PT" sz="1600" dirty="0" smtClean="0"/>
              <a:t>Inibição da produção de </a:t>
            </a:r>
            <a:r>
              <a:rPr lang="pt-PT" sz="1600" dirty="0" err="1" smtClean="0"/>
              <a:t>testosterona</a:t>
            </a:r>
            <a:endParaRPr lang="pt-PT" sz="1600" dirty="0" smtClean="0"/>
          </a:p>
          <a:p>
            <a:pPr lvl="1">
              <a:buFont typeface="Wingdings" pitchFamily="2" charset="2"/>
              <a:buChar char="ü"/>
            </a:pPr>
            <a:endParaRPr lang="pt-PT" sz="1600" dirty="0"/>
          </a:p>
          <a:p>
            <a:pPr lvl="1">
              <a:buFont typeface="Wingdings" pitchFamily="2" charset="2"/>
              <a:buChar char="ü"/>
            </a:pPr>
            <a:r>
              <a:rPr lang="pt-PT" sz="1600" dirty="0" smtClean="0"/>
              <a:t>Injecções de </a:t>
            </a:r>
            <a:r>
              <a:rPr lang="pt-PT" sz="1600" dirty="0" err="1" smtClean="0"/>
              <a:t>testosterona</a:t>
            </a:r>
            <a:r>
              <a:rPr lang="pt-PT" sz="1600" dirty="0" smtClean="0"/>
              <a:t> em homens adultos</a:t>
            </a:r>
          </a:p>
          <a:p>
            <a:pPr lvl="1">
              <a:buFont typeface="Wingdings" pitchFamily="2" charset="2"/>
              <a:buChar char="ü"/>
            </a:pPr>
            <a:endParaRPr lang="pt-PT" sz="1600" dirty="0"/>
          </a:p>
          <a:p>
            <a:pPr lvl="1">
              <a:buFont typeface="Wingdings" pitchFamily="2" charset="2"/>
              <a:buChar char="ü"/>
            </a:pPr>
            <a:r>
              <a:rPr lang="pt-PT" sz="1600" dirty="0" smtClean="0"/>
              <a:t>Funcionamento insuficiente da hipófise</a:t>
            </a:r>
          </a:p>
          <a:p>
            <a:pPr lvl="2">
              <a:buFont typeface="Wingdings" pitchFamily="2" charset="2"/>
              <a:buChar char="ü"/>
            </a:pPr>
            <a:endParaRPr lang="pt-PT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o 3"/>
          <p:cNvGrpSpPr/>
          <p:nvPr/>
        </p:nvGrpSpPr>
        <p:grpSpPr>
          <a:xfrm>
            <a:off x="1000100" y="214290"/>
            <a:ext cx="6858000" cy="5512867"/>
            <a:chOff x="1071539" y="630776"/>
            <a:chExt cx="6858000" cy="5512867"/>
          </a:xfrm>
        </p:grpSpPr>
        <p:pic>
          <p:nvPicPr>
            <p:cNvPr id="6146" name="Picture 2" descr="H:\003.jpg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16200000">
              <a:off x="1855875" y="69980"/>
              <a:ext cx="5289327" cy="6858000"/>
            </a:xfrm>
            <a:prstGeom prst="rect">
              <a:avLst/>
            </a:prstGeom>
            <a:noFill/>
          </p:spPr>
        </p:pic>
        <p:sp>
          <p:nvSpPr>
            <p:cNvPr id="3" name="CaixaDeTexto 2"/>
            <p:cNvSpPr txBox="1"/>
            <p:nvPr/>
          </p:nvSpPr>
          <p:spPr>
            <a:xfrm>
              <a:off x="2714612" y="630776"/>
              <a:ext cx="3500462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pt-PT" dirty="0" smtClean="0"/>
                <a:t>REGULAÇÃO HORMONAL- HOMEM</a:t>
              </a:r>
              <a:endParaRPr lang="pt-PT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47</Words>
  <Application>Microsoft Office PowerPoint</Application>
  <PresentationFormat>Apresentação no Ecrã (4:3)</PresentationFormat>
  <Paragraphs>14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3</vt:i4>
      </vt:variant>
    </vt:vector>
  </HeadingPairs>
  <TitlesOfParts>
    <vt:vector size="4" baseType="lpstr">
      <vt:lpstr>Tema do Office</vt:lpstr>
      <vt:lpstr>Diapositivo 1</vt:lpstr>
      <vt:lpstr>Diapositivo 2</vt:lpstr>
      <vt:lpstr>Diapositivo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Diapositivo 1</dc:title>
  <dc:creator>Dalila</dc:creator>
  <cp:lastModifiedBy>Manos</cp:lastModifiedBy>
  <cp:revision>5</cp:revision>
  <dcterms:created xsi:type="dcterms:W3CDTF">2008-10-13T09:34:15Z</dcterms:created>
  <dcterms:modified xsi:type="dcterms:W3CDTF">2008-10-19T22:54:56Z</dcterms:modified>
</cp:coreProperties>
</file>