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23"/>
  </p:notesMasterIdLst>
  <p:sldIdLst>
    <p:sldId id="2738" r:id="rId5"/>
    <p:sldId id="256" r:id="rId6"/>
    <p:sldId id="258" r:id="rId7"/>
    <p:sldId id="2751" r:id="rId8"/>
    <p:sldId id="451" r:id="rId9"/>
    <p:sldId id="2721" r:id="rId10"/>
    <p:sldId id="2720" r:id="rId11"/>
    <p:sldId id="2723" r:id="rId12"/>
    <p:sldId id="2742" r:id="rId13"/>
    <p:sldId id="2749" r:id="rId14"/>
    <p:sldId id="2750" r:id="rId15"/>
    <p:sldId id="2741" r:id="rId16"/>
    <p:sldId id="2743" r:id="rId17"/>
    <p:sldId id="2745" r:id="rId18"/>
    <p:sldId id="2747" r:id="rId19"/>
    <p:sldId id="2748" r:id="rId20"/>
    <p:sldId id="2746" r:id="rId21"/>
    <p:sldId id="308" r:id="rId22"/>
  </p:sldIdLst>
  <p:sldSz cx="12192000" cy="6858000"/>
  <p:notesSz cx="6858000" cy="9144000"/>
  <p:embeddedFontLst>
    <p:embeddedFont>
      <p:font typeface="Poppins" panose="000005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0" roundtripDataSignature="AMtx7mjp4Iwn1WDOnW15LetdXw30GSiO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306" autoAdjust="0"/>
  </p:normalViewPr>
  <p:slideViewPr>
    <p:cSldViewPr snapToGrid="0">
      <p:cViewPr varScale="1">
        <p:scale>
          <a:sx n="78" d="100"/>
          <a:sy n="78" d="100"/>
        </p:scale>
        <p:origin x="888" y="58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71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70" Type="http://customschemas.google.com/relationships/presentationmetadata" Target="metadata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8" Type="http://schemas.openxmlformats.org/officeDocument/2006/relationships/slide" Target="slides/slide4.xml"/><Relationship Id="rId7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Cristina Morais Sarmento Alves de Jesus" userId="676993f6-18ba-47b8-afb9-7e04864dae5d" providerId="ADAL" clId="{94E28FD6-15DC-41F5-8CCE-5A060F25C0D2}"/>
    <pc:docChg chg="undo custSel addSld delSld modSld">
      <pc:chgData name="Sonia Cristina Morais Sarmento Alves de Jesus" userId="676993f6-18ba-47b8-afb9-7e04864dae5d" providerId="ADAL" clId="{94E28FD6-15DC-41F5-8CCE-5A060F25C0D2}" dt="2026-09-11T17:41:36.746" v="11" actId="478"/>
      <pc:docMkLst>
        <pc:docMk/>
      </pc:docMkLst>
      <pc:sldChg chg="addSp delSp modSp add mod setBg">
        <pc:chgData name="Sonia Cristina Morais Sarmento Alves de Jesus" userId="676993f6-18ba-47b8-afb9-7e04864dae5d" providerId="ADAL" clId="{94E28FD6-15DC-41F5-8CCE-5A060F25C0D2}" dt="2026-09-11T17:41:36.746" v="11" actId="478"/>
        <pc:sldMkLst>
          <pc:docMk/>
          <pc:sldMk cId="0" sldId="256"/>
        </pc:sldMkLst>
        <pc:spChg chg="mod">
          <ac:chgData name="Sonia Cristina Morais Sarmento Alves de Jesus" userId="676993f6-18ba-47b8-afb9-7e04864dae5d" providerId="ADAL" clId="{94E28FD6-15DC-41F5-8CCE-5A060F25C0D2}" dt="2026-09-11T17:40:30.689" v="4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Sonia Cristina Morais Sarmento Alves de Jesus" userId="676993f6-18ba-47b8-afb9-7e04864dae5d" providerId="ADAL" clId="{94E28FD6-15DC-41F5-8CCE-5A060F25C0D2}" dt="2026-09-11T17:41:04.046" v="5" actId="255"/>
          <ac:spMkLst>
            <pc:docMk/>
            <pc:sldMk cId="0" sldId="256"/>
            <ac:spMk id="8" creationId="{00000000-0000-0000-0000-000000000000}"/>
          </ac:spMkLst>
        </pc:spChg>
        <pc:spChg chg="add del">
          <ac:chgData name="Sonia Cristina Morais Sarmento Alves de Jesus" userId="676993f6-18ba-47b8-afb9-7e04864dae5d" providerId="ADAL" clId="{94E28FD6-15DC-41F5-8CCE-5A060F25C0D2}" dt="2026-09-11T17:41:36.746" v="11" actId="478"/>
          <ac:spMkLst>
            <pc:docMk/>
            <pc:sldMk cId="0" sldId="256"/>
            <ac:spMk id="10" creationId="{00000000-0000-0000-0000-000000000000}"/>
          </ac:spMkLst>
        </pc:spChg>
        <pc:picChg chg="mod">
          <ac:chgData name="Sonia Cristina Morais Sarmento Alves de Jesus" userId="676993f6-18ba-47b8-afb9-7e04864dae5d" providerId="ADAL" clId="{94E28FD6-15DC-41F5-8CCE-5A060F25C0D2}" dt="2026-09-11T17:41:34.176" v="9" actId="1076"/>
          <ac:picMkLst>
            <pc:docMk/>
            <pc:sldMk cId="0" sldId="256"/>
            <ac:picMk id="12" creationId="{00000000-0000-0000-0000-000000000000}"/>
          </ac:picMkLst>
        </pc:picChg>
      </pc:sldChg>
      <pc:sldChg chg="modSp del mod">
        <pc:chgData name="Sonia Cristina Morais Sarmento Alves de Jesus" userId="676993f6-18ba-47b8-afb9-7e04864dae5d" providerId="ADAL" clId="{94E28FD6-15DC-41F5-8CCE-5A060F25C0D2}" dt="2026-09-11T17:41:16.348" v="6" actId="47"/>
        <pc:sldMkLst>
          <pc:docMk/>
          <pc:sldMk cId="3018492118" sldId="450"/>
        </pc:sldMkLst>
        <pc:picChg chg="mod">
          <ac:chgData name="Sonia Cristina Morais Sarmento Alves de Jesus" userId="676993f6-18ba-47b8-afb9-7e04864dae5d" providerId="ADAL" clId="{94E28FD6-15DC-41F5-8CCE-5A060F25C0D2}" dt="2026-09-10T16:38:36.609" v="1" actId="1076"/>
          <ac:picMkLst>
            <pc:docMk/>
            <pc:sldMk cId="3018492118" sldId="450"/>
            <ac:picMk id="4" creationId="{BA631B67-2F08-4EEA-8031-C106C11A37D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8153544C-6853-01B3-9267-42D766D4E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AE9BCF25-D807-D4BB-6E3E-2A3EA46989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30FB135B-E98A-0ADC-15C9-AF47FEE874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7B85E0C3-9994-192B-4F24-F1289AF3D2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2276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D3C2D30A-F7DE-A467-F7CA-3567DE553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6DB71F9B-E6DD-1224-17B7-C7B9A28890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4985CC61-8BF8-BFD8-A2A2-333EF5455A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B432060C-B884-C3E7-9E87-AF61B0F8C58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4793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0E82919C-4869-7EBA-B0FE-67BDB159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D9B769EA-DDB2-FC14-2000-E11C8A3CB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0A94633A-733E-639E-E1B9-8556046CC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FFEDBA45-442B-6DEC-4252-8CDC4B7A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3087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0E82919C-4869-7EBA-B0FE-67BDB159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D9B769EA-DDB2-FC14-2000-E11C8A3CB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0A94633A-733E-639E-E1B9-8556046CC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FFEDBA45-442B-6DEC-4252-8CDC4B7A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615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0E82919C-4869-7EBA-B0FE-67BDB159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D9B769EA-DDB2-FC14-2000-E11C8A3CB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0A94633A-733E-639E-E1B9-8556046CC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FFEDBA45-442B-6DEC-4252-8CDC4B7A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536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0E82919C-4869-7EBA-B0FE-67BDB159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D9B769EA-DDB2-FC14-2000-E11C8A3CB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0A94633A-733E-639E-E1B9-8556046CC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FFEDBA45-442B-6DEC-4252-8CDC4B7A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9788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0E82919C-4869-7EBA-B0FE-67BDB159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D9B769EA-DDB2-FC14-2000-E11C8A3CB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0A94633A-733E-639E-E1B9-8556046CC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FFEDBA45-442B-6DEC-4252-8CDC4B7A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5905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0E82919C-4869-7EBA-B0FE-67BDB159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D9B769EA-DDB2-FC14-2000-E11C8A3CB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0A94633A-733E-639E-E1B9-8556046CC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FFEDBA45-442B-6DEC-4252-8CDC4B7A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9475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0E82919C-4869-7EBA-B0FE-67BDB159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D9B769EA-DDB2-FC14-2000-E11C8A3CB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0A94633A-733E-639E-E1B9-8556046CC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FFEDBA45-442B-6DEC-4252-8CDC4B7A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4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0E82919C-4869-7EBA-B0FE-67BDB1596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7:notes">
            <a:extLst>
              <a:ext uri="{FF2B5EF4-FFF2-40B4-BE49-F238E27FC236}">
                <a16:creationId xmlns:a16="http://schemas.microsoft.com/office/drawing/2014/main" id="{D9B769EA-DDB2-FC14-2000-E11C8A3CB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57:notes">
            <a:extLst>
              <a:ext uri="{FF2B5EF4-FFF2-40B4-BE49-F238E27FC236}">
                <a16:creationId xmlns:a16="http://schemas.microsoft.com/office/drawing/2014/main" id="{0A94633A-733E-639E-E1B9-8556046CC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7:notes">
            <a:extLst>
              <a:ext uri="{FF2B5EF4-FFF2-40B4-BE49-F238E27FC236}">
                <a16:creationId xmlns:a16="http://schemas.microsoft.com/office/drawing/2014/main" id="{FFEDBA45-442B-6DEC-4252-8CDC4B7A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908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88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63B2E6F-A740-47FD-8D59-77EE145C0FFF}"/>
              </a:ext>
            </a:extLst>
          </p:cNvPr>
          <p:cNvSpPr txBox="1">
            <a:spLocks/>
          </p:cNvSpPr>
          <p:nvPr/>
        </p:nvSpPr>
        <p:spPr>
          <a:xfrm>
            <a:off x="1378920" y="1441722"/>
            <a:ext cx="10440000" cy="4608513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Utilizar este </a:t>
            </a:r>
            <a:r>
              <a:rPr lang="pt-PT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template</a:t>
            </a:r>
            <a:r>
              <a:rPr lang="pt-P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produção dos conteúdos formativos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Toda a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apresentação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ser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adaptada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público-alvo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formação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Português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Inglês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Utilizar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letra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Calibri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documento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No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colocar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nome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formação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utilizar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Calibri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tamanho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Slide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ser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adaptada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à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formação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curso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nomeadamente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sugere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-se a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utilização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mesma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é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utilizada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brochura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Nome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formador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data -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utilizar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Calibri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tamanho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Slides de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transição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Nos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títulos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secção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utilizar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Calibri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tamanho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50-60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slide de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formação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utilizar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Calibri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tamanho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40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utilizar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Calibri </a:t>
            </a:r>
            <a:r>
              <a:rPr lang="en-GB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tamanho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Manter</a:t>
            </a:r>
            <a:r>
              <a:rPr lang="en-US" sz="1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inalterado</a:t>
            </a:r>
            <a:r>
              <a:rPr lang="en-US" sz="1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layout do slide “Capa”, das quebras das secções, da quebra de anexos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fonte – </a:t>
            </a:r>
            <a:r>
              <a:rPr lang="pt-PT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pt-P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slide relativo à propriedade intelectual para garantir que os alunos não partilham os slides sem a prévia autorização. Deverá colocar o slide escondido quando dá a aula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08D29856-BB6D-4BF1-B97F-A980FCE1C6A9}"/>
              </a:ext>
            </a:extLst>
          </p:cNvPr>
          <p:cNvSpPr txBox="1">
            <a:spLocks/>
          </p:cNvSpPr>
          <p:nvPr/>
        </p:nvSpPr>
        <p:spPr>
          <a:xfrm>
            <a:off x="961725" y="405000"/>
            <a:ext cx="8604000" cy="756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en-GB" sz="18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Instruções</a:t>
            </a:r>
            <a:r>
              <a:rPr lang="en-GB" sz="1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Utilização</a:t>
            </a:r>
            <a:r>
              <a:rPr lang="en-GB" sz="1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Template</a:t>
            </a:r>
          </a:p>
          <a:p>
            <a:pPr algn="l">
              <a:lnSpc>
                <a:spcPct val="170000"/>
              </a:lnSpc>
            </a:pPr>
            <a:r>
              <a:rPr lang="en-GB" sz="18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Conteúdos</a:t>
            </a:r>
            <a:r>
              <a:rPr lang="en-GB" sz="1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formativos</a:t>
            </a:r>
            <a:r>
              <a:rPr lang="en-GB" sz="1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3B10365-7108-47AB-820B-3FA516D3F1A4}"/>
              </a:ext>
            </a:extLst>
          </p:cNvPr>
          <p:cNvSpPr/>
          <p:nvPr/>
        </p:nvSpPr>
        <p:spPr>
          <a:xfrm>
            <a:off x="7456523" y="334866"/>
            <a:ext cx="2109202" cy="560484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Apagar este slide após</a:t>
            </a:r>
          </a:p>
          <a:p>
            <a:pPr marL="0" marR="0" lvl="0" indent="0" algn="ctr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utilização do </a:t>
            </a:r>
            <a:r>
              <a:rPr kumimoji="0" lang="pt-PT" sz="1600" b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template</a:t>
            </a:r>
            <a:endParaRPr kumimoji="0" lang="pt-PT" sz="16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740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320" y="0"/>
            <a:ext cx="848837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703320" cy="6858000"/>
          </a:xfrm>
          <a:prstGeom prst="rect">
            <a:avLst/>
          </a:prstGeom>
          <a:solidFill>
            <a:srgbClr val="0000FD"/>
          </a:solidFill>
          <a:ln/>
        </p:spPr>
        <p:txBody>
          <a:bodyPr/>
          <a:lstStyle/>
          <a:p>
            <a:endParaRPr lang="pt-PT"/>
          </a:p>
        </p:txBody>
      </p:sp>
      <p:pic>
        <p:nvPicPr>
          <p:cNvPr id="4" name="Image 1" descr="nov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02920"/>
            <a:ext cx="2103120" cy="713232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2395728"/>
            <a:ext cx="6163056" cy="1691640"/>
          </a:xfrm>
          <a:prstGeom prst="rect">
            <a:avLst/>
          </a:prstGeom>
          <a:solidFill>
            <a:srgbClr val="0000F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" name="Shape 2"/>
          <p:cNvSpPr/>
          <p:nvPr/>
        </p:nvSpPr>
        <p:spPr>
          <a:xfrm>
            <a:off x="320040" y="2551176"/>
            <a:ext cx="5522976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Shape 3"/>
          <p:cNvSpPr/>
          <p:nvPr/>
        </p:nvSpPr>
        <p:spPr>
          <a:xfrm>
            <a:off x="320040" y="3931920"/>
            <a:ext cx="5522976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 4"/>
          <p:cNvSpPr/>
          <p:nvPr/>
        </p:nvSpPr>
        <p:spPr>
          <a:xfrm>
            <a:off x="320040" y="2688336"/>
            <a:ext cx="552297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Preventiva: o essencial em perspetiva (PREV C)</a:t>
            </a:r>
            <a:endParaRPr lang="en-US" sz="2800" dirty="0"/>
          </a:p>
        </p:txBody>
      </p:sp>
      <p:sp>
        <p:nvSpPr>
          <p:cNvPr id="9" name="Text 5"/>
          <p:cNvSpPr/>
          <p:nvPr/>
        </p:nvSpPr>
        <p:spPr>
          <a:xfrm>
            <a:off x="685800" y="553212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 Formador/Professor</a:t>
            </a:r>
            <a:endParaRPr lang="en-US" sz="16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Data: xx mês 2026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8229600" y="5961888"/>
            <a:ext cx="3063240" cy="786384"/>
          </a:xfrm>
          <a:prstGeom prst="roundRect">
            <a:avLst>
              <a:gd name="adj" fmla="val 6977"/>
            </a:avLst>
          </a:prstGeom>
          <a:solidFill>
            <a:srgbClr val="000000">
              <a:alpha val="45000"/>
            </a:srgbClr>
          </a:solidFill>
          <a:ln/>
        </p:spPr>
        <p:txBody>
          <a:bodyPr/>
          <a:lstStyle/>
          <a:p>
            <a:endParaRPr lang="pt-PT"/>
          </a:p>
        </p:txBody>
      </p:sp>
      <p:pic>
        <p:nvPicPr>
          <p:cNvPr id="12" name="Image 2" descr="partn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760" y="6053328"/>
            <a:ext cx="2788920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63B2E6F-A740-47FD-8D59-77EE145C0FFF}"/>
              </a:ext>
            </a:extLst>
          </p:cNvPr>
          <p:cNvSpPr txBox="1">
            <a:spLocks/>
          </p:cNvSpPr>
          <p:nvPr/>
        </p:nvSpPr>
        <p:spPr>
          <a:xfrm>
            <a:off x="976900" y="1459262"/>
            <a:ext cx="10440000" cy="4608513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document was produced by NOVA FCT Executive Education or, acting on its behalf, by a faculty member, teacher, as part of a course, programme, postgraduate programme, or other initiative promoted by this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content of this document is the property of NOVA FCT Executive Education and its authors, where identified.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sharing of this document does not transfer any ownership or usage rights beyond the purpose for which it is intended.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sole purpose of this document is to support the learning of the topics taught in one or more sessions of a course, programme, postgraduate programme, or other initiative in which the participant has been involved.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all purposes, the publication, duplication, sharing, distribution, or any other form of disclosure of this document is not authorised beyond its originally intended purpose, whether in a personal or professional context. This limitation also applies to the use of the document, which must respect its original purpose.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08D29856-BB6D-4BF1-B97F-A980FCE1C6A9}"/>
              </a:ext>
            </a:extLst>
          </p:cNvPr>
          <p:cNvSpPr txBox="1">
            <a:spLocks/>
          </p:cNvSpPr>
          <p:nvPr/>
        </p:nvSpPr>
        <p:spPr>
          <a:xfrm>
            <a:off x="876000" y="405000"/>
            <a:ext cx="8604000" cy="75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Intellectual Property Rights</a:t>
            </a:r>
          </a:p>
        </p:txBody>
      </p:sp>
    </p:spTree>
    <p:extLst>
      <p:ext uri="{BB962C8B-B14F-4D97-AF65-F5344CB8AC3E}">
        <p14:creationId xmlns:p14="http://schemas.microsoft.com/office/powerpoint/2010/main" val="2208496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63B2E6F-A740-47FD-8D59-77EE145C0FFF}"/>
              </a:ext>
            </a:extLst>
          </p:cNvPr>
          <p:cNvSpPr txBox="1">
            <a:spLocks/>
          </p:cNvSpPr>
          <p:nvPr/>
        </p:nvSpPr>
        <p:spPr>
          <a:xfrm>
            <a:off x="1027349" y="1282688"/>
            <a:ext cx="9989594" cy="4608513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presente documento foi </a:t>
            </a:r>
            <a:r>
              <a:rPr lang="pt-PT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produzido</a:t>
            </a: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pela NOVA FCT Executive Education, ou, atuando em sua representação, um docente, colaborador ou parceiro, integrado num curso, programa, Pós-graduação ou outra ação promovida por esta escola.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u="none" strike="noStrik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conteúdo deste documento é </a:t>
            </a:r>
            <a:r>
              <a:rPr lang="pt-PT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propriedade</a:t>
            </a: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NOVA FCT Executive Education e dos seus autores, caso se encontrem identificados.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u="none" strike="noStrik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partilha</a:t>
            </a: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presente documento não transfere o direito de propriedade ou utilização, para além da finalidade a que se destina.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u="none" strike="noStrik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finalidade única </a:t>
            </a: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deste documento é servir de apoio à aprendizagem dos tópicos lecionados numa ou em várias sessões de um curso, programa, Pós-graduação ou outra ação em que o participante tenha estado envolvido.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u="none" strike="noStrik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todos os efeitos, </a:t>
            </a:r>
            <a:r>
              <a:rPr lang="pt-PT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não está autorizada </a:t>
            </a:r>
            <a:r>
              <a:rPr lang="pt-PT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publicação, duplicação, partilha, distribuição ou qualquer outra forma de divulgação deste documento, para além da que lhe foi inicialmente destinada, seja em contexto pessoal ou profissional. A limitação estende-se à utilização do documento, respeitando a finalidade original.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08D29856-BB6D-4BF1-B97F-A980FCE1C6A9}"/>
              </a:ext>
            </a:extLst>
          </p:cNvPr>
          <p:cNvSpPr txBox="1">
            <a:spLocks/>
          </p:cNvSpPr>
          <p:nvPr/>
        </p:nvSpPr>
        <p:spPr>
          <a:xfrm>
            <a:off x="876000" y="405000"/>
            <a:ext cx="8604000" cy="75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Propriedade</a:t>
            </a:r>
            <a:r>
              <a:rPr lang="en-GB" sz="3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Intelectual</a:t>
            </a:r>
            <a:endParaRPr lang="en-GB" sz="36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280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A6781960-7DD4-D65D-0138-0EF1B7CD8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7">
            <a:extLst>
              <a:ext uri="{FF2B5EF4-FFF2-40B4-BE49-F238E27FC236}">
                <a16:creationId xmlns:a16="http://schemas.microsoft.com/office/drawing/2014/main" id="{B81735DF-C4C4-67A9-9CBE-5D6033168C19}"/>
              </a:ext>
            </a:extLst>
          </p:cNvPr>
          <p:cNvSpPr txBox="1"/>
          <p:nvPr/>
        </p:nvSpPr>
        <p:spPr>
          <a:xfrm>
            <a:off x="908500" y="657421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Quem é (nome formador/professor) / </a:t>
            </a:r>
            <a:r>
              <a:rPr lang="pt-PT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Who</a:t>
            </a: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 I </a:t>
            </a:r>
            <a:r>
              <a:rPr lang="pt-PT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am</a:t>
            </a:r>
            <a:endParaRPr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3" name="Google Shape;323;p57">
            <a:extLst>
              <a:ext uri="{FF2B5EF4-FFF2-40B4-BE49-F238E27FC236}">
                <a16:creationId xmlns:a16="http://schemas.microsoft.com/office/drawing/2014/main" id="{D5D20943-83A0-3F51-0A80-F8BE05F35AD4}"/>
              </a:ext>
            </a:extLst>
          </p:cNvPr>
          <p:cNvSpPr/>
          <p:nvPr/>
        </p:nvSpPr>
        <p:spPr>
          <a:xfrm>
            <a:off x="8417281" y="0"/>
            <a:ext cx="3774719" cy="553867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2BB9DC8B-03C4-FBA0-8544-F48877A0103E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5" name="Google Shape;325;p57">
            <a:extLst>
              <a:ext uri="{FF2B5EF4-FFF2-40B4-BE49-F238E27FC236}">
                <a16:creationId xmlns:a16="http://schemas.microsoft.com/office/drawing/2014/main" id="{91B38E38-EC07-1FC2-8654-F953088E9E5E}"/>
              </a:ext>
            </a:extLst>
          </p:cNvPr>
          <p:cNvSpPr txBox="1"/>
          <p:nvPr/>
        </p:nvSpPr>
        <p:spPr>
          <a:xfrm>
            <a:off x="1466547" y="3903398"/>
            <a:ext cx="342401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Nélia Câmara</a:t>
            </a:r>
            <a:endParaRPr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7" name="Google Shape;327;p57">
            <a:extLst>
              <a:ext uri="{FF2B5EF4-FFF2-40B4-BE49-F238E27FC236}">
                <a16:creationId xmlns:a16="http://schemas.microsoft.com/office/drawing/2014/main" id="{598FE9D8-912B-C549-6CF0-6846D26F9F6F}"/>
              </a:ext>
            </a:extLst>
          </p:cNvPr>
          <p:cNvSpPr/>
          <p:nvPr/>
        </p:nvSpPr>
        <p:spPr>
          <a:xfrm>
            <a:off x="6703308" y="6260431"/>
            <a:ext cx="5488692" cy="59757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57">
            <a:extLst>
              <a:ext uri="{FF2B5EF4-FFF2-40B4-BE49-F238E27FC236}">
                <a16:creationId xmlns:a16="http://schemas.microsoft.com/office/drawing/2014/main" id="{CC584CDD-24C2-FE99-E819-47EF8C762F07}"/>
              </a:ext>
            </a:extLst>
          </p:cNvPr>
          <p:cNvSpPr/>
          <p:nvPr/>
        </p:nvSpPr>
        <p:spPr>
          <a:xfrm rot="-5400000">
            <a:off x="-1740266" y="4770323"/>
            <a:ext cx="3827941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57">
            <a:extLst>
              <a:ext uri="{FF2B5EF4-FFF2-40B4-BE49-F238E27FC236}">
                <a16:creationId xmlns:a16="http://schemas.microsoft.com/office/drawing/2014/main" id="{E3AB0D54-8522-B5B2-D5DC-E460B1BE08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6680" y="6219400"/>
            <a:ext cx="1513299" cy="62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7">
            <a:extLst>
              <a:ext uri="{FF2B5EF4-FFF2-40B4-BE49-F238E27FC236}">
                <a16:creationId xmlns:a16="http://schemas.microsoft.com/office/drawing/2014/main" id="{2CBDB9CE-C378-82CF-DF7F-FA557C4E34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8500" y="1468821"/>
            <a:ext cx="2678308" cy="2791867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7">
            <a:extLst>
              <a:ext uri="{FF2B5EF4-FFF2-40B4-BE49-F238E27FC236}">
                <a16:creationId xmlns:a16="http://schemas.microsoft.com/office/drawing/2014/main" id="{11639B1B-245C-4342-968D-9688B55CED2B}"/>
              </a:ext>
            </a:extLst>
          </p:cNvPr>
          <p:cNvSpPr txBox="1"/>
          <p:nvPr/>
        </p:nvSpPr>
        <p:spPr>
          <a:xfrm>
            <a:off x="1466547" y="4657451"/>
            <a:ext cx="324062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dirty="0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Executive Education NOVA FCT </a:t>
            </a:r>
            <a:r>
              <a:rPr lang="pt-PT" sz="1100" dirty="0" err="1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Director</a:t>
            </a:r>
            <a:r>
              <a:rPr lang="pt-PT" sz="1100" dirty="0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dirty="0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Expert </a:t>
            </a:r>
            <a:r>
              <a:rPr lang="pt-PT" sz="1100" dirty="0" err="1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on</a:t>
            </a:r>
            <a:r>
              <a:rPr lang="pt-PT" sz="1100" dirty="0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 </a:t>
            </a:r>
            <a:r>
              <a:rPr lang="pt-PT" sz="1100" dirty="0" err="1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Leadership</a:t>
            </a:r>
            <a:r>
              <a:rPr lang="pt-PT" sz="1100" dirty="0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 </a:t>
            </a:r>
            <a:r>
              <a:rPr lang="pt-PT" sz="1100" dirty="0" err="1">
                <a:solidFill>
                  <a:srgbClr val="0000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topics</a:t>
            </a:r>
            <a:endParaRPr lang="pt-PT" sz="1100" dirty="0">
              <a:solidFill>
                <a:srgbClr val="0000F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282465-9503-508F-534C-0B322C71E367}"/>
              </a:ext>
            </a:extLst>
          </p:cNvPr>
          <p:cNvSpPr txBox="1"/>
          <p:nvPr/>
        </p:nvSpPr>
        <p:spPr>
          <a:xfrm>
            <a:off x="4890565" y="2222865"/>
            <a:ext cx="5822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Sugestão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GB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Colocar</a:t>
            </a: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sentences que o </a:t>
            </a:r>
            <a:r>
              <a:rPr lang="en-GB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identifique</a:t>
            </a: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breve </a:t>
            </a:r>
            <a:r>
              <a:rPr lang="en-GB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resumo</a:t>
            </a: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GB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seu</a:t>
            </a: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percurso</a:t>
            </a: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professional</a:t>
            </a:r>
            <a:endParaRPr lang="pt-PT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330;p57">
            <a:extLst>
              <a:ext uri="{FF2B5EF4-FFF2-40B4-BE49-F238E27FC236}">
                <a16:creationId xmlns:a16="http://schemas.microsoft.com/office/drawing/2014/main" id="{1636C5FE-1E7D-4D89-9244-8D4AFEA325FC}"/>
              </a:ext>
            </a:extLst>
          </p:cNvPr>
          <p:cNvSpPr txBox="1"/>
          <p:nvPr/>
        </p:nvSpPr>
        <p:spPr>
          <a:xfrm>
            <a:off x="1197424" y="6363540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5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514698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C4EC6DD7-ADD2-EF01-B942-CE331D687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7D9350BF-464B-D5B6-B433-55749363D302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6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7" name="Google Shape;327;p57">
            <a:extLst>
              <a:ext uri="{FF2B5EF4-FFF2-40B4-BE49-F238E27FC236}">
                <a16:creationId xmlns:a16="http://schemas.microsoft.com/office/drawing/2014/main" id="{BD94EF58-651B-0E60-A530-BC852A0CAB2D}"/>
              </a:ext>
            </a:extLst>
          </p:cNvPr>
          <p:cNvSpPr/>
          <p:nvPr/>
        </p:nvSpPr>
        <p:spPr>
          <a:xfrm>
            <a:off x="6703308" y="6260431"/>
            <a:ext cx="5488692" cy="59757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330;p57">
            <a:extLst>
              <a:ext uri="{FF2B5EF4-FFF2-40B4-BE49-F238E27FC236}">
                <a16:creationId xmlns:a16="http://schemas.microsoft.com/office/drawing/2014/main" id="{D87B22DC-2948-BBB1-0288-E8DA837ECA3E}"/>
              </a:ext>
            </a:extLst>
          </p:cNvPr>
          <p:cNvSpPr txBox="1"/>
          <p:nvPr/>
        </p:nvSpPr>
        <p:spPr>
          <a:xfrm>
            <a:off x="1197424" y="6363540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6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11" name="Google Shape;322;p57">
            <a:extLst>
              <a:ext uri="{FF2B5EF4-FFF2-40B4-BE49-F238E27FC236}">
                <a16:creationId xmlns:a16="http://schemas.microsoft.com/office/drawing/2014/main" id="{64D5CAA9-5A55-4241-8E26-C82AA24F2BA3}"/>
              </a:ext>
            </a:extLst>
          </p:cNvPr>
          <p:cNvSpPr txBox="1"/>
          <p:nvPr/>
        </p:nvSpPr>
        <p:spPr>
          <a:xfrm>
            <a:off x="908500" y="657421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Agenda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4388AC7E-735A-4FD6-BFC5-4B6DA785C5C7}"/>
              </a:ext>
            </a:extLst>
          </p:cNvPr>
          <p:cNvSpPr txBox="1"/>
          <p:nvPr/>
        </p:nvSpPr>
        <p:spPr>
          <a:xfrm>
            <a:off x="1544834" y="1729380"/>
            <a:ext cx="58226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328;p57">
            <a:extLst>
              <a:ext uri="{FF2B5EF4-FFF2-40B4-BE49-F238E27FC236}">
                <a16:creationId xmlns:a16="http://schemas.microsoft.com/office/drawing/2014/main" id="{07CF50EF-5209-484B-AE09-DCFA2ACF127D}"/>
              </a:ext>
            </a:extLst>
          </p:cNvPr>
          <p:cNvSpPr/>
          <p:nvPr/>
        </p:nvSpPr>
        <p:spPr>
          <a:xfrm rot="-5400000">
            <a:off x="-1740266" y="4770323"/>
            <a:ext cx="3827941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329;p57">
            <a:extLst>
              <a:ext uri="{FF2B5EF4-FFF2-40B4-BE49-F238E27FC236}">
                <a16:creationId xmlns:a16="http://schemas.microsoft.com/office/drawing/2014/main" id="{CC0ADEB7-FFA8-4226-A056-A0F63C0BA9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6680" y="6219400"/>
            <a:ext cx="1513299" cy="62401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23;p57">
            <a:extLst>
              <a:ext uri="{FF2B5EF4-FFF2-40B4-BE49-F238E27FC236}">
                <a16:creationId xmlns:a16="http://schemas.microsoft.com/office/drawing/2014/main" id="{EBB01118-8BE1-4EAC-A8A2-B9C3BA4EBCCF}"/>
              </a:ext>
            </a:extLst>
          </p:cNvPr>
          <p:cNvSpPr/>
          <p:nvPr/>
        </p:nvSpPr>
        <p:spPr>
          <a:xfrm>
            <a:off x="8417281" y="0"/>
            <a:ext cx="3774719" cy="553867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545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E3A70-9712-77C9-14BF-720B0D700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ridge&#10;&#10;AI-generated content may be incorrect.">
            <a:extLst>
              <a:ext uri="{FF2B5EF4-FFF2-40B4-BE49-F238E27FC236}">
                <a16:creationId xmlns:a16="http://schemas.microsoft.com/office/drawing/2014/main" id="{5819BEBC-3750-DA7B-F6FD-2EE5CCA84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6" r="11026"/>
          <a:stretch>
            <a:fillRect/>
          </a:stretch>
        </p:blipFill>
        <p:spPr>
          <a:xfrm>
            <a:off x="0" y="0"/>
            <a:ext cx="479406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2812BC-D08D-239E-36B8-36B1CF26D25C}"/>
              </a:ext>
            </a:extLst>
          </p:cNvPr>
          <p:cNvSpPr txBox="1"/>
          <p:nvPr/>
        </p:nvSpPr>
        <p:spPr>
          <a:xfrm>
            <a:off x="5094937" y="2524395"/>
            <a:ext cx="62334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 aqui</a:t>
            </a:r>
          </a:p>
          <a:p>
            <a:r>
              <a:rPr lang="pt-P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 quebra secção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7FE6EB3-14E7-47C7-B5C6-6525400E46DA}"/>
              </a:ext>
            </a:extLst>
          </p:cNvPr>
          <p:cNvSpPr txBox="1"/>
          <p:nvPr/>
        </p:nvSpPr>
        <p:spPr>
          <a:xfrm>
            <a:off x="5094937" y="795205"/>
            <a:ext cx="2564681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Transição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PT" sz="1600" b="1" dirty="0"/>
          </a:p>
        </p:txBody>
      </p:sp>
    </p:spTree>
    <p:extLst>
      <p:ext uri="{BB962C8B-B14F-4D97-AF65-F5344CB8AC3E}">
        <p14:creationId xmlns:p14="http://schemas.microsoft.com/office/powerpoint/2010/main" val="3210492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E6D46074-7613-A16B-5AC4-C1830A08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EAACE901-B215-1767-291F-1C6F0D4E808C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8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Google Shape;322;p57">
            <a:extLst>
              <a:ext uri="{FF2B5EF4-FFF2-40B4-BE49-F238E27FC236}">
                <a16:creationId xmlns:a16="http://schemas.microsoft.com/office/drawing/2014/main" id="{B9E0556C-FE33-4E55-A4D3-A7800D46EF51}"/>
              </a:ext>
            </a:extLst>
          </p:cNvPr>
          <p:cNvSpPr txBox="1"/>
          <p:nvPr/>
        </p:nvSpPr>
        <p:spPr>
          <a:xfrm>
            <a:off x="1137162" y="666946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Título aqui</a:t>
            </a:r>
            <a:endParaRPr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CB233F5A-B3C8-4248-91A8-7DE379601433}"/>
              </a:ext>
            </a:extLst>
          </p:cNvPr>
          <p:cNvSpPr txBox="1"/>
          <p:nvPr/>
        </p:nvSpPr>
        <p:spPr>
          <a:xfrm>
            <a:off x="1394337" y="1859340"/>
            <a:ext cx="5822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8" name="Picture 7">
            <a:extLst>
              <a:ext uri="{FF2B5EF4-FFF2-40B4-BE49-F238E27FC236}">
                <a16:creationId xmlns:a16="http://schemas.microsoft.com/office/drawing/2014/main" id="{01CC6096-B5F9-4FD7-BF5B-358F6829B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560" y="6125119"/>
            <a:ext cx="1504758" cy="620488"/>
          </a:xfrm>
          <a:prstGeom prst="rect">
            <a:avLst/>
          </a:prstGeom>
        </p:spPr>
      </p:pic>
      <p:sp>
        <p:nvSpPr>
          <p:cNvPr id="20" name="Google Shape;330;p57">
            <a:extLst>
              <a:ext uri="{FF2B5EF4-FFF2-40B4-BE49-F238E27FC236}">
                <a16:creationId xmlns:a16="http://schemas.microsoft.com/office/drawing/2014/main" id="{9BCDF7D9-4434-406E-96B5-BD08133F9B40}"/>
              </a:ext>
            </a:extLst>
          </p:cNvPr>
          <p:cNvSpPr txBox="1"/>
          <p:nvPr/>
        </p:nvSpPr>
        <p:spPr>
          <a:xfrm>
            <a:off x="1137162" y="6296864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8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21" name="Google Shape;328;p57">
            <a:extLst>
              <a:ext uri="{FF2B5EF4-FFF2-40B4-BE49-F238E27FC236}">
                <a16:creationId xmlns:a16="http://schemas.microsoft.com/office/drawing/2014/main" id="{865A5232-44D1-4EBC-BD84-6B212FCA226B}"/>
              </a:ext>
            </a:extLst>
          </p:cNvPr>
          <p:cNvSpPr/>
          <p:nvPr/>
        </p:nvSpPr>
        <p:spPr>
          <a:xfrm rot="-5400000">
            <a:off x="-1740266" y="4770323"/>
            <a:ext cx="3827941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9799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E6D46074-7613-A16B-5AC4-C1830A08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EAACE901-B215-1767-291F-1C6F0D4E808C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9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Google Shape;330;p57">
            <a:extLst>
              <a:ext uri="{FF2B5EF4-FFF2-40B4-BE49-F238E27FC236}">
                <a16:creationId xmlns:a16="http://schemas.microsoft.com/office/drawing/2014/main" id="{928C3208-FA61-4935-99F4-169D8DC06F1B}"/>
              </a:ext>
            </a:extLst>
          </p:cNvPr>
          <p:cNvSpPr txBox="1"/>
          <p:nvPr/>
        </p:nvSpPr>
        <p:spPr>
          <a:xfrm>
            <a:off x="1137162" y="6296864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9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16" name="Google Shape;322;p57">
            <a:extLst>
              <a:ext uri="{FF2B5EF4-FFF2-40B4-BE49-F238E27FC236}">
                <a16:creationId xmlns:a16="http://schemas.microsoft.com/office/drawing/2014/main" id="{B9E0556C-FE33-4E55-A4D3-A7800D46EF51}"/>
              </a:ext>
            </a:extLst>
          </p:cNvPr>
          <p:cNvSpPr txBox="1"/>
          <p:nvPr/>
        </p:nvSpPr>
        <p:spPr>
          <a:xfrm>
            <a:off x="1137162" y="666946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Título aqui – </a:t>
            </a:r>
            <a:r>
              <a:rPr lang="pt-PT" sz="4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exemplo de slide para </a:t>
            </a:r>
            <a:r>
              <a:rPr lang="pt-PT" sz="4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quote</a:t>
            </a:r>
            <a:endParaRPr sz="4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06FEBF-E47A-483F-A533-AE85857DEBCA}"/>
              </a:ext>
            </a:extLst>
          </p:cNvPr>
          <p:cNvSpPr txBox="1"/>
          <p:nvPr/>
        </p:nvSpPr>
        <p:spPr>
          <a:xfrm>
            <a:off x="1608396" y="2129130"/>
            <a:ext cx="8221403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“Quote here, Quote here, Quote here, Quote here, Quote here, Quote here, Quote here, Quote here, Quote here.“</a:t>
            </a:r>
          </a:p>
          <a:p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(Apelido do autor, Ano)</a:t>
            </a:r>
            <a:endParaRPr lang="en-GB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328;p57">
            <a:extLst>
              <a:ext uri="{FF2B5EF4-FFF2-40B4-BE49-F238E27FC236}">
                <a16:creationId xmlns:a16="http://schemas.microsoft.com/office/drawing/2014/main" id="{5EA9C2D9-FDA7-4FFE-A02F-C759E363257E}"/>
              </a:ext>
            </a:extLst>
          </p:cNvPr>
          <p:cNvSpPr/>
          <p:nvPr/>
        </p:nvSpPr>
        <p:spPr>
          <a:xfrm rot="-5400000">
            <a:off x="-1540795" y="4969794"/>
            <a:ext cx="3428999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28;p57">
            <a:extLst>
              <a:ext uri="{FF2B5EF4-FFF2-40B4-BE49-F238E27FC236}">
                <a16:creationId xmlns:a16="http://schemas.microsoft.com/office/drawing/2014/main" id="{8165F090-1EF7-4136-AFFF-ADE8162C5954}"/>
              </a:ext>
            </a:extLst>
          </p:cNvPr>
          <p:cNvSpPr/>
          <p:nvPr/>
        </p:nvSpPr>
        <p:spPr>
          <a:xfrm rot="-5400000">
            <a:off x="10303796" y="1540795"/>
            <a:ext cx="3429000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1AE1C8A5-243B-47D7-87C9-9B4FB0A7D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560" y="6125119"/>
            <a:ext cx="1504758" cy="6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57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E6D46074-7613-A16B-5AC4-C1830A08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EAACE901-B215-1767-291F-1C6F0D4E808C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10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Google Shape;322;p57">
            <a:extLst>
              <a:ext uri="{FF2B5EF4-FFF2-40B4-BE49-F238E27FC236}">
                <a16:creationId xmlns:a16="http://schemas.microsoft.com/office/drawing/2014/main" id="{B9E0556C-FE33-4E55-A4D3-A7800D46EF51}"/>
              </a:ext>
            </a:extLst>
          </p:cNvPr>
          <p:cNvSpPr txBox="1"/>
          <p:nvPr/>
        </p:nvSpPr>
        <p:spPr>
          <a:xfrm>
            <a:off x="1137162" y="666946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Título aqui</a:t>
            </a:r>
            <a:endParaRPr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CB233F5A-B3C8-4248-91A8-7DE379601433}"/>
              </a:ext>
            </a:extLst>
          </p:cNvPr>
          <p:cNvSpPr txBox="1"/>
          <p:nvPr/>
        </p:nvSpPr>
        <p:spPr>
          <a:xfrm>
            <a:off x="1394337" y="1859340"/>
            <a:ext cx="5822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0" name="Google Shape;330;p57">
            <a:extLst>
              <a:ext uri="{FF2B5EF4-FFF2-40B4-BE49-F238E27FC236}">
                <a16:creationId xmlns:a16="http://schemas.microsoft.com/office/drawing/2014/main" id="{9BCDF7D9-4434-406E-96B5-BD08133F9B40}"/>
              </a:ext>
            </a:extLst>
          </p:cNvPr>
          <p:cNvSpPr txBox="1"/>
          <p:nvPr/>
        </p:nvSpPr>
        <p:spPr>
          <a:xfrm>
            <a:off x="1137162" y="6296864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10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9" name="Google Shape;328;p57">
            <a:extLst>
              <a:ext uri="{FF2B5EF4-FFF2-40B4-BE49-F238E27FC236}">
                <a16:creationId xmlns:a16="http://schemas.microsoft.com/office/drawing/2014/main" id="{89D26971-D5F4-42EF-A986-310E3D459F97}"/>
              </a:ext>
            </a:extLst>
          </p:cNvPr>
          <p:cNvSpPr/>
          <p:nvPr/>
        </p:nvSpPr>
        <p:spPr>
          <a:xfrm rot="-5400000">
            <a:off x="-1540795" y="4969794"/>
            <a:ext cx="3428999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575C3765-ECB2-4493-8A38-B49182D31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560" y="6125119"/>
            <a:ext cx="1504758" cy="6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18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E6D46074-7613-A16B-5AC4-C1830A08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EAACE901-B215-1767-291F-1C6F0D4E808C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11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Google Shape;330;p57">
            <a:extLst>
              <a:ext uri="{FF2B5EF4-FFF2-40B4-BE49-F238E27FC236}">
                <a16:creationId xmlns:a16="http://schemas.microsoft.com/office/drawing/2014/main" id="{928C3208-FA61-4935-99F4-169D8DC06F1B}"/>
              </a:ext>
            </a:extLst>
          </p:cNvPr>
          <p:cNvSpPr txBox="1"/>
          <p:nvPr/>
        </p:nvSpPr>
        <p:spPr>
          <a:xfrm>
            <a:off x="1137162" y="6296864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11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9" name="Google Shape;328;p57">
            <a:extLst>
              <a:ext uri="{FF2B5EF4-FFF2-40B4-BE49-F238E27FC236}">
                <a16:creationId xmlns:a16="http://schemas.microsoft.com/office/drawing/2014/main" id="{2EE8420A-5CBC-47C8-A472-7C478EEB65FC}"/>
              </a:ext>
            </a:extLst>
          </p:cNvPr>
          <p:cNvSpPr/>
          <p:nvPr/>
        </p:nvSpPr>
        <p:spPr>
          <a:xfrm rot="-5400000">
            <a:off x="-1540795" y="4969794"/>
            <a:ext cx="3428999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28;p57">
            <a:extLst>
              <a:ext uri="{FF2B5EF4-FFF2-40B4-BE49-F238E27FC236}">
                <a16:creationId xmlns:a16="http://schemas.microsoft.com/office/drawing/2014/main" id="{CC8309C3-8D5C-452A-8FB9-026E8FD74B97}"/>
              </a:ext>
            </a:extLst>
          </p:cNvPr>
          <p:cNvSpPr/>
          <p:nvPr/>
        </p:nvSpPr>
        <p:spPr>
          <a:xfrm rot="-5400000">
            <a:off x="10303796" y="1540795"/>
            <a:ext cx="3429000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22;p57">
            <a:extLst>
              <a:ext uri="{FF2B5EF4-FFF2-40B4-BE49-F238E27FC236}">
                <a16:creationId xmlns:a16="http://schemas.microsoft.com/office/drawing/2014/main" id="{4D9FF0FD-FDBC-4488-93A0-709CA9C52B01}"/>
              </a:ext>
            </a:extLst>
          </p:cNvPr>
          <p:cNvSpPr txBox="1"/>
          <p:nvPr/>
        </p:nvSpPr>
        <p:spPr>
          <a:xfrm>
            <a:off x="1137162" y="666946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Título aqui</a:t>
            </a:r>
            <a:endParaRPr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B5709EB7-0ADC-49C2-B771-468171346BE4}"/>
              </a:ext>
            </a:extLst>
          </p:cNvPr>
          <p:cNvSpPr txBox="1"/>
          <p:nvPr/>
        </p:nvSpPr>
        <p:spPr>
          <a:xfrm>
            <a:off x="1394337" y="1859340"/>
            <a:ext cx="5822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64CDA525-806E-4313-A7DA-F909029CA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560" y="6125119"/>
            <a:ext cx="1504758" cy="6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652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E3A70-9712-77C9-14BF-720B0D700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2812BC-D08D-239E-36B8-36B1CF26D25C}"/>
              </a:ext>
            </a:extLst>
          </p:cNvPr>
          <p:cNvSpPr txBox="1"/>
          <p:nvPr/>
        </p:nvSpPr>
        <p:spPr>
          <a:xfrm>
            <a:off x="5094937" y="2524395"/>
            <a:ext cx="62334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 aqui</a:t>
            </a:r>
          </a:p>
          <a:p>
            <a:r>
              <a:rPr lang="pt-P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 quebra secção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7FE6EB3-14E7-47C7-B5C6-6525400E46DA}"/>
              </a:ext>
            </a:extLst>
          </p:cNvPr>
          <p:cNvSpPr txBox="1"/>
          <p:nvPr/>
        </p:nvSpPr>
        <p:spPr>
          <a:xfrm>
            <a:off x="5094937" y="795205"/>
            <a:ext cx="2564681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Transição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PT" sz="1600" b="1" dirty="0"/>
          </a:p>
        </p:txBody>
      </p:sp>
      <p:pic>
        <p:nvPicPr>
          <p:cNvPr id="8" name="Picture 2" descr="A close-up of a bridge&#10;&#10;AI-generated content may be incorrect.">
            <a:extLst>
              <a:ext uri="{FF2B5EF4-FFF2-40B4-BE49-F238E27FC236}">
                <a16:creationId xmlns:a16="http://schemas.microsoft.com/office/drawing/2014/main" id="{21B67721-C1F8-4B3F-BAAB-25309E47F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6" r="11026"/>
          <a:stretch>
            <a:fillRect/>
          </a:stretch>
        </p:blipFill>
        <p:spPr>
          <a:xfrm>
            <a:off x="0" y="0"/>
            <a:ext cx="47940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61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E6D46074-7613-A16B-5AC4-C1830A08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EAACE901-B215-1767-291F-1C6F0D4E808C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13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Google Shape;322;p57">
            <a:extLst>
              <a:ext uri="{FF2B5EF4-FFF2-40B4-BE49-F238E27FC236}">
                <a16:creationId xmlns:a16="http://schemas.microsoft.com/office/drawing/2014/main" id="{B9E0556C-FE33-4E55-A4D3-A7800D46EF51}"/>
              </a:ext>
            </a:extLst>
          </p:cNvPr>
          <p:cNvSpPr txBox="1"/>
          <p:nvPr/>
        </p:nvSpPr>
        <p:spPr>
          <a:xfrm>
            <a:off x="1137162" y="666946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Título aqui</a:t>
            </a:r>
            <a:endParaRPr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CB233F5A-B3C8-4248-91A8-7DE379601433}"/>
              </a:ext>
            </a:extLst>
          </p:cNvPr>
          <p:cNvSpPr txBox="1"/>
          <p:nvPr/>
        </p:nvSpPr>
        <p:spPr>
          <a:xfrm>
            <a:off x="1394337" y="1859340"/>
            <a:ext cx="5822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0" name="Google Shape;330;p57">
            <a:extLst>
              <a:ext uri="{FF2B5EF4-FFF2-40B4-BE49-F238E27FC236}">
                <a16:creationId xmlns:a16="http://schemas.microsoft.com/office/drawing/2014/main" id="{9BCDF7D9-4434-406E-96B5-BD08133F9B40}"/>
              </a:ext>
            </a:extLst>
          </p:cNvPr>
          <p:cNvSpPr txBox="1"/>
          <p:nvPr/>
        </p:nvSpPr>
        <p:spPr>
          <a:xfrm>
            <a:off x="1137162" y="6296864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13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9" name="Google Shape;328;p57">
            <a:extLst>
              <a:ext uri="{FF2B5EF4-FFF2-40B4-BE49-F238E27FC236}">
                <a16:creationId xmlns:a16="http://schemas.microsoft.com/office/drawing/2014/main" id="{89D26971-D5F4-42EF-A986-310E3D459F97}"/>
              </a:ext>
            </a:extLst>
          </p:cNvPr>
          <p:cNvSpPr/>
          <p:nvPr/>
        </p:nvSpPr>
        <p:spPr>
          <a:xfrm rot="-5400000">
            <a:off x="-1540795" y="4969794"/>
            <a:ext cx="3428999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15320E59-DB8F-43E6-BEBC-4EEBC9109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560" y="6125119"/>
            <a:ext cx="1504758" cy="6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54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E6D46074-7613-A16B-5AC4-C1830A08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EAACE901-B215-1767-291F-1C6F0D4E808C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14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Google Shape;330;p57">
            <a:extLst>
              <a:ext uri="{FF2B5EF4-FFF2-40B4-BE49-F238E27FC236}">
                <a16:creationId xmlns:a16="http://schemas.microsoft.com/office/drawing/2014/main" id="{928C3208-FA61-4935-99F4-169D8DC06F1B}"/>
              </a:ext>
            </a:extLst>
          </p:cNvPr>
          <p:cNvSpPr txBox="1"/>
          <p:nvPr/>
        </p:nvSpPr>
        <p:spPr>
          <a:xfrm>
            <a:off x="1137162" y="6296864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14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16" name="Google Shape;322;p57">
            <a:extLst>
              <a:ext uri="{FF2B5EF4-FFF2-40B4-BE49-F238E27FC236}">
                <a16:creationId xmlns:a16="http://schemas.microsoft.com/office/drawing/2014/main" id="{B9E0556C-FE33-4E55-A4D3-A7800D46EF51}"/>
              </a:ext>
            </a:extLst>
          </p:cNvPr>
          <p:cNvSpPr txBox="1"/>
          <p:nvPr/>
        </p:nvSpPr>
        <p:spPr>
          <a:xfrm>
            <a:off x="1137162" y="666946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Título aqui – </a:t>
            </a:r>
            <a:r>
              <a:rPr lang="pt-PT" sz="4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exemplo de slide para </a:t>
            </a:r>
            <a:r>
              <a:rPr lang="pt-PT" sz="4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quote</a:t>
            </a:r>
            <a:endParaRPr sz="4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06FEBF-E47A-483F-A533-AE85857DEBCA}"/>
              </a:ext>
            </a:extLst>
          </p:cNvPr>
          <p:cNvSpPr txBox="1"/>
          <p:nvPr/>
        </p:nvSpPr>
        <p:spPr>
          <a:xfrm>
            <a:off x="1608396" y="2129130"/>
            <a:ext cx="8221403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“Quote here, Quote here, Quote here, Quote here, Quote here, Quote here, Quote here, Quote here, Quote here.“</a:t>
            </a:r>
          </a:p>
          <a:p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(Apelido do autor, Ano)</a:t>
            </a:r>
            <a:endParaRPr lang="en-GB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328;p57">
            <a:extLst>
              <a:ext uri="{FF2B5EF4-FFF2-40B4-BE49-F238E27FC236}">
                <a16:creationId xmlns:a16="http://schemas.microsoft.com/office/drawing/2014/main" id="{2EE8420A-5CBC-47C8-A472-7C478EEB65FC}"/>
              </a:ext>
            </a:extLst>
          </p:cNvPr>
          <p:cNvSpPr/>
          <p:nvPr/>
        </p:nvSpPr>
        <p:spPr>
          <a:xfrm rot="-5400000">
            <a:off x="-1540795" y="4969794"/>
            <a:ext cx="3428999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28;p57">
            <a:extLst>
              <a:ext uri="{FF2B5EF4-FFF2-40B4-BE49-F238E27FC236}">
                <a16:creationId xmlns:a16="http://schemas.microsoft.com/office/drawing/2014/main" id="{CC8309C3-8D5C-452A-8FB9-026E8FD74B97}"/>
              </a:ext>
            </a:extLst>
          </p:cNvPr>
          <p:cNvSpPr/>
          <p:nvPr/>
        </p:nvSpPr>
        <p:spPr>
          <a:xfrm rot="-5400000">
            <a:off x="10303796" y="1540795"/>
            <a:ext cx="3429000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F761FEBF-F764-4C62-8BAD-67810A39A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560" y="6125119"/>
            <a:ext cx="1504758" cy="6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34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E6D46074-7613-A16B-5AC4-C1830A08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EAACE901-B215-1767-291F-1C6F0D4E808C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15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Google Shape;322;p57">
            <a:extLst>
              <a:ext uri="{FF2B5EF4-FFF2-40B4-BE49-F238E27FC236}">
                <a16:creationId xmlns:a16="http://schemas.microsoft.com/office/drawing/2014/main" id="{B9E0556C-FE33-4E55-A4D3-A7800D46EF51}"/>
              </a:ext>
            </a:extLst>
          </p:cNvPr>
          <p:cNvSpPr txBox="1"/>
          <p:nvPr/>
        </p:nvSpPr>
        <p:spPr>
          <a:xfrm>
            <a:off x="1137162" y="666946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Título aqui</a:t>
            </a:r>
            <a:endParaRPr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CB233F5A-B3C8-4248-91A8-7DE379601433}"/>
              </a:ext>
            </a:extLst>
          </p:cNvPr>
          <p:cNvSpPr txBox="1"/>
          <p:nvPr/>
        </p:nvSpPr>
        <p:spPr>
          <a:xfrm>
            <a:off x="1394337" y="1859340"/>
            <a:ext cx="5822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0" name="Google Shape;330;p57">
            <a:extLst>
              <a:ext uri="{FF2B5EF4-FFF2-40B4-BE49-F238E27FC236}">
                <a16:creationId xmlns:a16="http://schemas.microsoft.com/office/drawing/2014/main" id="{9BCDF7D9-4434-406E-96B5-BD08133F9B40}"/>
              </a:ext>
            </a:extLst>
          </p:cNvPr>
          <p:cNvSpPr txBox="1"/>
          <p:nvPr/>
        </p:nvSpPr>
        <p:spPr>
          <a:xfrm>
            <a:off x="1137162" y="6296864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15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9" name="Google Shape;328;p57">
            <a:extLst>
              <a:ext uri="{FF2B5EF4-FFF2-40B4-BE49-F238E27FC236}">
                <a16:creationId xmlns:a16="http://schemas.microsoft.com/office/drawing/2014/main" id="{89D26971-D5F4-42EF-A986-310E3D459F97}"/>
              </a:ext>
            </a:extLst>
          </p:cNvPr>
          <p:cNvSpPr/>
          <p:nvPr/>
        </p:nvSpPr>
        <p:spPr>
          <a:xfrm rot="-5400000">
            <a:off x="-1540795" y="4969794"/>
            <a:ext cx="3428999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02C5CDC0-9D82-4194-852E-00BA82955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560" y="6125119"/>
            <a:ext cx="1504758" cy="6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65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E6D46074-7613-A16B-5AC4-C1830A08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>
            <a:extLst>
              <a:ext uri="{FF2B5EF4-FFF2-40B4-BE49-F238E27FC236}">
                <a16:creationId xmlns:a16="http://schemas.microsoft.com/office/drawing/2014/main" id="{EAACE901-B215-1767-291F-1C6F0D4E808C}"/>
              </a:ext>
            </a:extLst>
          </p:cNvPr>
          <p:cNvSpPr txBox="1"/>
          <p:nvPr/>
        </p:nvSpPr>
        <p:spPr>
          <a:xfrm>
            <a:off x="11521318" y="6363541"/>
            <a:ext cx="45732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16</a:t>
            </a:fld>
            <a:endParaRPr sz="12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Google Shape;330;p57">
            <a:extLst>
              <a:ext uri="{FF2B5EF4-FFF2-40B4-BE49-F238E27FC236}">
                <a16:creationId xmlns:a16="http://schemas.microsoft.com/office/drawing/2014/main" id="{928C3208-FA61-4935-99F4-169D8DC06F1B}"/>
              </a:ext>
            </a:extLst>
          </p:cNvPr>
          <p:cNvSpPr txBox="1"/>
          <p:nvPr/>
        </p:nvSpPr>
        <p:spPr>
          <a:xfrm>
            <a:off x="1137162" y="6296864"/>
            <a:ext cx="3474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16</a:t>
            </a:fld>
            <a:endParaRPr sz="12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sp>
        <p:nvSpPr>
          <p:cNvPr id="9" name="Google Shape;328;p57">
            <a:extLst>
              <a:ext uri="{FF2B5EF4-FFF2-40B4-BE49-F238E27FC236}">
                <a16:creationId xmlns:a16="http://schemas.microsoft.com/office/drawing/2014/main" id="{2EE8420A-5CBC-47C8-A472-7C478EEB65FC}"/>
              </a:ext>
            </a:extLst>
          </p:cNvPr>
          <p:cNvSpPr/>
          <p:nvPr/>
        </p:nvSpPr>
        <p:spPr>
          <a:xfrm rot="-5400000">
            <a:off x="-1540795" y="4969794"/>
            <a:ext cx="3428999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28;p57">
            <a:extLst>
              <a:ext uri="{FF2B5EF4-FFF2-40B4-BE49-F238E27FC236}">
                <a16:creationId xmlns:a16="http://schemas.microsoft.com/office/drawing/2014/main" id="{CC8309C3-8D5C-452A-8FB9-026E8FD74B97}"/>
              </a:ext>
            </a:extLst>
          </p:cNvPr>
          <p:cNvSpPr/>
          <p:nvPr/>
        </p:nvSpPr>
        <p:spPr>
          <a:xfrm rot="-5400000">
            <a:off x="10303796" y="1540795"/>
            <a:ext cx="3429000" cy="34741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0" i="0" u="none" strike="noStrike" cap="none">
              <a:solidFill>
                <a:srgbClr val="0000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22;p57">
            <a:extLst>
              <a:ext uri="{FF2B5EF4-FFF2-40B4-BE49-F238E27FC236}">
                <a16:creationId xmlns:a16="http://schemas.microsoft.com/office/drawing/2014/main" id="{4D9FF0FD-FDBC-4488-93A0-709CA9C52B01}"/>
              </a:ext>
            </a:extLst>
          </p:cNvPr>
          <p:cNvSpPr txBox="1"/>
          <p:nvPr/>
        </p:nvSpPr>
        <p:spPr>
          <a:xfrm>
            <a:off x="1137162" y="666946"/>
            <a:ext cx="1084147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Título aqui</a:t>
            </a:r>
            <a:endParaRPr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B5709EB7-0ADC-49C2-B771-468171346BE4}"/>
              </a:ext>
            </a:extLst>
          </p:cNvPr>
          <p:cNvSpPr txBox="1"/>
          <p:nvPr/>
        </p:nvSpPr>
        <p:spPr>
          <a:xfrm>
            <a:off x="1394337" y="1859340"/>
            <a:ext cx="58226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aqui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62B926BC-4153-41BB-A46A-6EE1A98A5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6560" y="6125119"/>
            <a:ext cx="1504758" cy="62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75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E3A70-9712-77C9-14BF-720B0D700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2812BC-D08D-239E-36B8-36B1CF26D25C}"/>
              </a:ext>
            </a:extLst>
          </p:cNvPr>
          <p:cNvSpPr txBox="1"/>
          <p:nvPr/>
        </p:nvSpPr>
        <p:spPr>
          <a:xfrm>
            <a:off x="5094937" y="2524395"/>
            <a:ext cx="62334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Anexos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7FE6EB3-14E7-47C7-B5C6-6525400E46DA}"/>
              </a:ext>
            </a:extLst>
          </p:cNvPr>
          <p:cNvSpPr txBox="1"/>
          <p:nvPr/>
        </p:nvSpPr>
        <p:spPr>
          <a:xfrm>
            <a:off x="5094937" y="795205"/>
            <a:ext cx="2564681" cy="58477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Anexos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quando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aplicável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PT" sz="1600" b="1" dirty="0"/>
          </a:p>
        </p:txBody>
      </p:sp>
      <p:pic>
        <p:nvPicPr>
          <p:cNvPr id="6" name="Picture 4" descr="A metal structure with lights&#10;&#10;Description automatically generated">
            <a:extLst>
              <a:ext uri="{FF2B5EF4-FFF2-40B4-BE49-F238E27FC236}">
                <a16:creationId xmlns:a16="http://schemas.microsoft.com/office/drawing/2014/main" id="{0778FB8D-D0D1-4D5C-865A-990B65DAF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55"/>
          <a:stretch/>
        </p:blipFill>
        <p:spPr>
          <a:xfrm>
            <a:off x="-11483" y="-23395"/>
            <a:ext cx="3952909" cy="687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35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9C0EF3AE-AC22-4F90-8152-03A668B797FB}"/>
              </a:ext>
            </a:extLst>
          </p:cNvPr>
          <p:cNvSpPr/>
          <p:nvPr/>
        </p:nvSpPr>
        <p:spPr>
          <a:xfrm>
            <a:off x="0" y="0"/>
            <a:ext cx="12192000" cy="68834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sz="8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957283-45BC-BDC8-5EEA-4E42FFA75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57" y="2084783"/>
            <a:ext cx="7197927" cy="4798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AC91AD-02A5-8474-49C9-FB98C10CB37D}"/>
              </a:ext>
            </a:extLst>
          </p:cNvPr>
          <p:cNvSpPr txBox="1"/>
          <p:nvPr/>
        </p:nvSpPr>
        <p:spPr>
          <a:xfrm>
            <a:off x="1080242" y="4203081"/>
            <a:ext cx="3389376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orbel"/>
              </a:rPr>
              <a:t>info.executive@fct.unl.pt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C1B344-7F59-B813-9883-5E2BF5628EB7}"/>
              </a:ext>
            </a:extLst>
          </p:cNvPr>
          <p:cNvSpPr/>
          <p:nvPr/>
        </p:nvSpPr>
        <p:spPr>
          <a:xfrm rot="5400000">
            <a:off x="10839473" y="624972"/>
            <a:ext cx="2176671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200">
              <a:solidFill>
                <a:srgbClr val="0000F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1A5777-7098-DD6C-B79B-2C7E92FE3EA5}"/>
              </a:ext>
            </a:extLst>
          </p:cNvPr>
          <p:cNvSpPr/>
          <p:nvPr/>
        </p:nvSpPr>
        <p:spPr>
          <a:xfrm>
            <a:off x="1" y="6116349"/>
            <a:ext cx="5006856" cy="1028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7200">
              <a:solidFill>
                <a:srgbClr val="0000FE"/>
              </a:solidFill>
            </a:endParaRPr>
          </a:p>
        </p:txBody>
      </p:sp>
      <p:sp>
        <p:nvSpPr>
          <p:cNvPr id="8" name="Retângulo 14">
            <a:extLst>
              <a:ext uri="{FF2B5EF4-FFF2-40B4-BE49-F238E27FC236}">
                <a16:creationId xmlns:a16="http://schemas.microsoft.com/office/drawing/2014/main" id="{6A7E2807-4965-6283-B4CB-86804337EF5D}"/>
              </a:ext>
            </a:extLst>
          </p:cNvPr>
          <p:cNvSpPr/>
          <p:nvPr/>
        </p:nvSpPr>
        <p:spPr>
          <a:xfrm>
            <a:off x="4193924" y="2051204"/>
            <a:ext cx="1902076" cy="2308324"/>
          </a:xfrm>
          <a:prstGeom prst="rect">
            <a:avLst/>
          </a:prstGeom>
          <a:solidFill>
            <a:srgbClr val="000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936F429-E149-4129-953C-B6FFD5DF6227}"/>
              </a:ext>
            </a:extLst>
          </p:cNvPr>
          <p:cNvSpPr txBox="1"/>
          <p:nvPr/>
        </p:nvSpPr>
        <p:spPr>
          <a:xfrm>
            <a:off x="635666" y="2176670"/>
            <a:ext cx="47926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6000" b="1" cap="small">
                <a:solidFill>
                  <a:srgbClr val="0065BD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t-PT" sz="4800" cap="none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</a:t>
            </a:r>
            <a:r>
              <a:rPr lang="pt-PT" sz="48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4800" cap="none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pt-PT" sz="48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pt-PT" sz="4800" cap="none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</a:t>
            </a:r>
            <a:r>
              <a:rPr lang="pt-PT" sz="48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t-PT" sz="4800" cap="none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touch</a:t>
            </a:r>
            <a:r>
              <a:rPr lang="pt-PT" sz="48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DB07F56-6A5E-4D8B-B4AB-B3CB0C147E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5" t="32790" r="18801" b="33551"/>
          <a:stretch/>
        </p:blipFill>
        <p:spPr>
          <a:xfrm>
            <a:off x="635666" y="531852"/>
            <a:ext cx="3722483" cy="1112969"/>
          </a:xfrm>
          <a:prstGeom prst="rect">
            <a:avLst/>
          </a:prstGeom>
        </p:spPr>
      </p:pic>
      <p:pic>
        <p:nvPicPr>
          <p:cNvPr id="3" name="Gráfico 2" descr="Envelope com preenchimento sólido">
            <a:extLst>
              <a:ext uri="{FF2B5EF4-FFF2-40B4-BE49-F238E27FC236}">
                <a16:creationId xmlns:a16="http://schemas.microsoft.com/office/drawing/2014/main" id="{A8C17892-BD78-42A3-AC7E-65D947ACBF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62409" y="4268943"/>
            <a:ext cx="346075" cy="34607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DB6D7808-F939-4D31-BAEF-644D1E18EF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729" t="31996" r="32151" b="37199"/>
          <a:stretch/>
        </p:blipFill>
        <p:spPr>
          <a:xfrm>
            <a:off x="1200497" y="4677033"/>
            <a:ext cx="774933" cy="82611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E2527070-58A4-4139-8CD8-06DE12C4AA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037" t="30029" r="63054" b="54285"/>
          <a:stretch/>
        </p:blipFill>
        <p:spPr>
          <a:xfrm>
            <a:off x="624983" y="4451343"/>
            <a:ext cx="751164" cy="82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006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A1877613BB783468FE4526D39B045F3" ma:contentTypeVersion="16" ma:contentTypeDescription="Criar um novo documento." ma:contentTypeScope="" ma:versionID="153c434dd0b281c5d2cac43c9b04116a">
  <xsd:schema xmlns:xsd="http://www.w3.org/2001/XMLSchema" xmlns:xs="http://www.w3.org/2001/XMLSchema" xmlns:p="http://schemas.microsoft.com/office/2006/metadata/properties" xmlns:ns2="16a2c373-256b-480d-ada0-92ddc038cdaf" xmlns:ns3="c898934e-42e9-48d9-a1a4-e86c85282175" targetNamespace="http://schemas.microsoft.com/office/2006/metadata/properties" ma:root="true" ma:fieldsID="5333d6089e3ab0341d174231d92d1145" ns2:_="" ns3:_="">
    <xsd:import namespace="16a2c373-256b-480d-ada0-92ddc038cdaf"/>
    <xsd:import namespace="c898934e-42e9-48d9-a1a4-e86c852821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a2c373-256b-480d-ada0-92ddc038cd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m" ma:readOnly="false" ma:fieldId="{5cf76f15-5ced-4ddc-b409-7134ff3c332f}" ma:taxonomyMulti="true" ma:sspId="1fd1d16e-496a-4fbf-920e-221102f536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98934e-42e9-48d9-a1a4-e86c8528217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6b37e9c-be02-4b17-8d5a-e0e3a0d90051}" ma:internalName="TaxCatchAll" ma:showField="CatchAllData" ma:web="c898934e-42e9-48d9-a1a4-e86c852821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98934e-42e9-48d9-a1a4-e86c85282175" xsi:nil="true"/>
    <lcf76f155ced4ddcb4097134ff3c332f xmlns="16a2c373-256b-480d-ada0-92ddc038cda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E231B7-FCA5-4C87-AAB7-D2144AB5A1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a2c373-256b-480d-ada0-92ddc038cdaf"/>
    <ds:schemaRef ds:uri="c898934e-42e9-48d9-a1a4-e86c852821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0E4D67-ADC8-430A-8CE5-192A5E7919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0682A3-5FFF-4176-AD9F-DFC2F2CE92BD}">
  <ds:schemaRefs>
    <ds:schemaRef ds:uri="http://schemas.microsoft.com/office/2006/metadata/properties"/>
    <ds:schemaRef ds:uri="http://schemas.microsoft.com/office/infopath/2007/PartnerControls"/>
    <ds:schemaRef ds:uri="c898934e-42e9-48d9-a1a4-e86c85282175"/>
    <ds:schemaRef ds:uri="16a2c373-256b-480d-ada0-92ddc038cda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1494</TotalTime>
  <Words>825</Words>
  <Application>Microsoft Office PowerPoint</Application>
  <PresentationFormat>Ecrã Panorâmico</PresentationFormat>
  <Paragraphs>135</Paragraphs>
  <Slides>18</Slides>
  <Notes>11</Notes>
  <HiddenSlides>2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22" baseType="lpstr">
      <vt:lpstr>Arial</vt:lpstr>
      <vt:lpstr>Poppins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Cristina Baleiro Pires Dores</dc:creator>
  <cp:lastModifiedBy>Sonia Cristina Morais Sarmento Alves de Jesus</cp:lastModifiedBy>
  <cp:revision>65</cp:revision>
  <dcterms:created xsi:type="dcterms:W3CDTF">2025-11-07T16:08:14Z</dcterms:created>
  <dcterms:modified xsi:type="dcterms:W3CDTF">2026-09-11T17:42:25Z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0x010100DA1877613BB783468FE4526D39B045F3</vt:lpwstr>
  </property>
  <property fmtid="{D5CDD505-2E9C-101B-9397-08002B2CF9AE}" pid="3" name="MediaServiceImageTags">
    <vt:lpwstr/>
  </property>
</Properties>
</file>